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Roboto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Roboto-boldItalic.fntdata"/><Relationship Id="rId10" Type="http://schemas.openxmlformats.org/officeDocument/2006/relationships/font" Target="fonts/Roboto-italic.fntdata"/><Relationship Id="rId9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Roboto-regular.fntdata"/></Relationships>
</file>

<file path=ppt/media/image00.pn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02.png"/><Relationship Id="rId7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WELCOME TO THE EE LAB!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cooler lab :)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Electrical Engineering?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195375" y="125572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EE is not all Circuits! There is a massive variety of topics in Electrical Engineering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Signals and signal processing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Controls and instrumentation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Optimization models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Devices and Sensors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And of course, Circuits!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3675" y="1672600"/>
            <a:ext cx="2309749" cy="130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3425" y="1632512"/>
            <a:ext cx="2460575" cy="13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6737" y="3776171"/>
            <a:ext cx="2106034" cy="11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12075" y="2976499"/>
            <a:ext cx="2564676" cy="192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97000" y="3349311"/>
            <a:ext cx="1925048" cy="1177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279400" y="455225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Labs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163050" y="1236350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Debugging Tips: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Lab 1: When programming your pin values, “LOW” and “HIGH” are keywords you can use in Energia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If running the solution file, make sure to uncomment all the code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To uncomment code remove the two “/” before the code</a:t>
            </a:r>
          </a:p>
          <a:p>
            <a:pPr lvl="0">
              <a:spcBef>
                <a:spcPts val="0"/>
              </a:spcBef>
              <a:buNone/>
            </a:pPr>
            <a:r>
              <a:rPr lang="en" sz="1400"/>
              <a:t>Lab 4 has a small error in the circuit schematic. GND and the buzzer should be connected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buNone/>
            </a:pPr>
            <a:r>
              <a:rPr lang="en" sz="1400"/>
              <a:t>Individual station problems: 17, 11; come ask for help for setting your pins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